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58" r:id="rId5"/>
    <p:sldId id="268" r:id="rId6"/>
    <p:sldId id="267" r:id="rId7"/>
    <p:sldId id="266" r:id="rId8"/>
    <p:sldId id="259" r:id="rId9"/>
    <p:sldId id="260" r:id="rId10"/>
    <p:sldId id="261" r:id="rId11"/>
    <p:sldId id="262" r:id="rId12"/>
    <p:sldId id="264" r:id="rId13"/>
    <p:sldId id="263" r:id="rId14"/>
  </p:sldIdLst>
  <p:sldSz cx="9144000" cy="6858000" type="screen4x3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21" autoAdjust="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41907-4D82-41FF-8F2C-F2D3B711450B}" type="datetimeFigureOut">
              <a:rPr lang="lv-LV" smtClean="0"/>
              <a:t>2017.11.29.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45225-9383-4BCF-B784-D6B2B4E8E878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41907-4D82-41FF-8F2C-F2D3B711450B}" type="datetimeFigureOut">
              <a:rPr lang="lv-LV" smtClean="0"/>
              <a:t>2017.11.29.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45225-9383-4BCF-B784-D6B2B4E8E878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41907-4D82-41FF-8F2C-F2D3B711450B}" type="datetimeFigureOut">
              <a:rPr lang="lv-LV" smtClean="0"/>
              <a:t>2017.11.29.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45225-9383-4BCF-B784-D6B2B4E8E878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41907-4D82-41FF-8F2C-F2D3B711450B}" type="datetimeFigureOut">
              <a:rPr lang="lv-LV" smtClean="0"/>
              <a:t>2017.11.29.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45225-9383-4BCF-B784-D6B2B4E8E878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41907-4D82-41FF-8F2C-F2D3B711450B}" type="datetimeFigureOut">
              <a:rPr lang="lv-LV" smtClean="0"/>
              <a:t>2017.11.29.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45225-9383-4BCF-B784-D6B2B4E8E878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41907-4D82-41FF-8F2C-F2D3B711450B}" type="datetimeFigureOut">
              <a:rPr lang="lv-LV" smtClean="0"/>
              <a:t>2017.11.29.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45225-9383-4BCF-B784-D6B2B4E8E878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41907-4D82-41FF-8F2C-F2D3B711450B}" type="datetimeFigureOut">
              <a:rPr lang="lv-LV" smtClean="0"/>
              <a:t>2017.11.29.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45225-9383-4BCF-B784-D6B2B4E8E878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41907-4D82-41FF-8F2C-F2D3B711450B}" type="datetimeFigureOut">
              <a:rPr lang="lv-LV" smtClean="0"/>
              <a:t>2017.11.29.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45225-9383-4BCF-B784-D6B2B4E8E878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41907-4D82-41FF-8F2C-F2D3B711450B}" type="datetimeFigureOut">
              <a:rPr lang="lv-LV" smtClean="0"/>
              <a:t>2017.11.29.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45225-9383-4BCF-B784-D6B2B4E8E878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41907-4D82-41FF-8F2C-F2D3B711450B}" type="datetimeFigureOut">
              <a:rPr lang="lv-LV" smtClean="0"/>
              <a:t>2017.11.29.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45225-9383-4BCF-B784-D6B2B4E8E878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41907-4D82-41FF-8F2C-F2D3B711450B}" type="datetimeFigureOut">
              <a:rPr lang="lv-LV" smtClean="0"/>
              <a:t>2017.11.29.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45225-9383-4BCF-B784-D6B2B4E8E878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041907-4D82-41FF-8F2C-F2D3B711450B}" type="datetimeFigureOut">
              <a:rPr lang="lv-LV" smtClean="0"/>
              <a:t>2017.11.29.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845225-9383-4BCF-B784-D6B2B4E8E878}" type="slidenum">
              <a:rPr lang="lv-LV" smtClean="0"/>
              <a:t>‹#›</a:t>
            </a:fld>
            <a:endParaRPr 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rive.google.com/drive/folders/0B4J56BBNpS0CdmtpZHpZeHU5d0E?usp=sharing" TargetMode="External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1720" y="2130425"/>
            <a:ext cx="6406480" cy="1154559"/>
          </a:xfrm>
        </p:spPr>
        <p:txBody>
          <a:bodyPr>
            <a:normAutofit fontScale="90000"/>
          </a:bodyPr>
          <a:lstStyle/>
          <a:p>
            <a:r>
              <a:rPr lang="lv-LV" sz="2700" dirty="0" smtClean="0"/>
              <a:t>Erasmus Plus KA projekts Nr.</a:t>
            </a:r>
            <a:r>
              <a:rPr lang="lv-LV" sz="2700" dirty="0"/>
              <a:t> 2017 – 1 – LV01 - KA104 – 035223</a:t>
            </a:r>
            <a:r>
              <a:rPr lang="lv-LV" sz="2700" dirty="0" smtClean="0"/>
              <a:t> </a:t>
            </a:r>
            <a:r>
              <a:rPr lang="lv-LV" dirty="0" smtClean="0"/>
              <a:t/>
            </a:r>
            <a:br>
              <a:rPr lang="lv-LV" dirty="0" smtClean="0"/>
            </a:br>
            <a:r>
              <a:rPr lang="lv-LV" dirty="0" smtClean="0">
                <a:solidFill>
                  <a:srgbClr val="C00000"/>
                </a:solidFill>
              </a:rPr>
              <a:t>VIRZĀMIES UZ PRIEKŠU!</a:t>
            </a:r>
            <a:endParaRPr lang="lv-LV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19672" y="3933056"/>
            <a:ext cx="6400800" cy="1752600"/>
          </a:xfrm>
        </p:spPr>
        <p:txBody>
          <a:bodyPr>
            <a:normAutofit fontScale="70000" lnSpcReduction="20000"/>
          </a:bodyPr>
          <a:lstStyle/>
          <a:p>
            <a:r>
              <a:rPr lang="lv-LV" dirty="0" smtClean="0">
                <a:solidFill>
                  <a:schemeClr val="tx1"/>
                </a:solidFill>
              </a:rPr>
              <a:t>ATSKAITE PAR DALĪBU ERASMUS PLUS KA 1 kursos PRĀGĀ, 2017.gada 20. – 24. novembris</a:t>
            </a:r>
          </a:p>
          <a:p>
            <a:endParaRPr lang="lv-LV" dirty="0">
              <a:solidFill>
                <a:schemeClr val="tx1"/>
              </a:solidFill>
            </a:endParaRPr>
          </a:p>
          <a:p>
            <a:r>
              <a:rPr lang="lv-LV" dirty="0" smtClean="0">
                <a:solidFill>
                  <a:schemeClr val="tx1"/>
                </a:solidFill>
              </a:rPr>
              <a:t>Atskaiti sagatavoja: Irēna </a:t>
            </a:r>
            <a:r>
              <a:rPr lang="lv-LV" dirty="0" err="1" smtClean="0">
                <a:solidFill>
                  <a:schemeClr val="tx1"/>
                </a:solidFill>
              </a:rPr>
              <a:t>Ceijere</a:t>
            </a:r>
            <a:r>
              <a:rPr lang="lv-LV" dirty="0" smtClean="0">
                <a:solidFill>
                  <a:schemeClr val="tx1"/>
                </a:solidFill>
              </a:rPr>
              <a:t>, biedrība </a:t>
            </a:r>
            <a:r>
              <a:rPr lang="lv-LV" dirty="0" err="1" smtClean="0">
                <a:solidFill>
                  <a:schemeClr val="tx1"/>
                </a:solidFill>
              </a:rPr>
              <a:t>Vecmāmiņas.lv</a:t>
            </a:r>
            <a:endParaRPr lang="lv-LV" dirty="0">
              <a:solidFill>
                <a:schemeClr val="tx1"/>
              </a:solidFill>
            </a:endParaRPr>
          </a:p>
        </p:txBody>
      </p:sp>
      <p:pic>
        <p:nvPicPr>
          <p:cNvPr id="4" name="Picture 3" descr="D:\User files\Pictures\prague 2017\jureta viena_atskaitei un majas lpp\20171120_12032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1851621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http://viaa.gov.lv/files/news/23823/eu_flag_erasmus_vect_pos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620688"/>
            <a:ext cx="4869815" cy="1391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BRĪVAIS LAIKS</a:t>
            </a:r>
            <a:endParaRPr lang="lv-LV" dirty="0"/>
          </a:p>
        </p:txBody>
      </p:sp>
      <p:pic>
        <p:nvPicPr>
          <p:cNvPr id="4" name="Content Placeholder 3" descr="D:\User files\Pictures\prague 2017\jureta viena_atskaitei un majas lpp\IMG_20171120_143527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556792"/>
            <a:ext cx="33944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D:\User files\Pictures\prague 2017\jureta viena_atskaitei un majas lpp\IMG_20171123_13215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196752"/>
            <a:ext cx="1512168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D:\User files\Pictures\prague 2017\jureta viena_atskaitei un majas lpp\IMG_20171123_13183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3645024"/>
            <a:ext cx="2097317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MĀCĪBU MATERIĀLI</a:t>
            </a:r>
            <a:endParaRPr lang="lv-LV" dirty="0"/>
          </a:p>
        </p:txBody>
      </p:sp>
      <p:pic>
        <p:nvPicPr>
          <p:cNvPr id="4" name="Content Placeholder 3" descr="D:\User files\Pictures\prague 2017\jureta viena_atskaitei un majas lpp\IMG_20171121_12055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484784"/>
            <a:ext cx="3168352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D:\User files\Pictures\prague 2017\macibas_ITC TRANING_Special needs\DSCN011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4221088"/>
            <a:ext cx="2973163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D:\User files\Pictures\prague 2017\vecmm\DSCN078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3645024"/>
            <a:ext cx="2050257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827584" y="1844824"/>
            <a:ext cx="30243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dirty="0"/>
              <a:t/>
            </a:r>
            <a:br>
              <a:rPr lang="lv-LV" dirty="0"/>
            </a:br>
            <a:r>
              <a:rPr lang="lv-LV" dirty="0" smtClean="0">
                <a:hlinkClick r:id="rId5"/>
              </a:rPr>
              <a:t>https://drive.google.com/drive/folders/0B4J56BBNpS0CdmtpZHpZeHU5d0E?usp=sharing</a:t>
            </a:r>
            <a:endParaRPr lang="lv-LV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 smtClean="0"/>
              <a:t>KURSU SERTIFIKĀTS UN EUROPASS DOKUMENTS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/>
              <a:t>Par dalību kursos iegūts gan organizatoru izsniegtais sertifikāts, gan </a:t>
            </a:r>
            <a:r>
              <a:rPr lang="lv-LV" dirty="0" err="1"/>
              <a:t>Europass</a:t>
            </a:r>
            <a:r>
              <a:rPr lang="lv-LV" dirty="0"/>
              <a:t> dokuments Nr. LV/00/2017/1688/001/CZ/35.</a:t>
            </a:r>
          </a:p>
          <a:p>
            <a:endParaRPr lang="lv-LV" dirty="0"/>
          </a:p>
        </p:txBody>
      </p:sp>
      <p:pic>
        <p:nvPicPr>
          <p:cNvPr id="4" name="Picture 3" descr="D:\User files\Pictures\prague 2017\jureta viena_atskaitei un majas lpp\IMG_20171124_12001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3573016"/>
            <a:ext cx="2581275" cy="1935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D:\User files\Pictures\prague 2017\macibas_ITC TRANING_Special needs\DSCN011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3861048"/>
            <a:ext cx="1935030" cy="2698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D:\User files\Pictures\prague 2017\macibas_ITC TRANING_Special needs\DSCN077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4005064"/>
            <a:ext cx="2305050" cy="1677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 smtClean="0"/>
              <a:t>Paldies</a:t>
            </a:r>
            <a:br>
              <a:rPr lang="lv-LV" dirty="0" smtClean="0"/>
            </a:br>
            <a:r>
              <a:rPr lang="lv-LV" dirty="0" smtClean="0"/>
              <a:t> par atbalstu!</a:t>
            </a:r>
            <a:br>
              <a:rPr lang="lv-LV" dirty="0" smtClean="0"/>
            </a:b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2708921"/>
            <a:ext cx="4680520" cy="3312368"/>
          </a:xfrm>
        </p:spPr>
        <p:txBody>
          <a:bodyPr/>
          <a:lstStyle/>
          <a:p>
            <a:pPr lvl="2"/>
            <a:r>
              <a:rPr lang="lv-LV" dirty="0"/>
              <a:t>Liels paldies biedrībai </a:t>
            </a:r>
            <a:r>
              <a:rPr lang="lv-LV" dirty="0" err="1"/>
              <a:t>Vecmāmiņas.lv</a:t>
            </a:r>
            <a:r>
              <a:rPr lang="lv-LV" dirty="0" smtClean="0"/>
              <a:t>, ITC </a:t>
            </a:r>
            <a:r>
              <a:rPr lang="lv-LV" dirty="0" err="1" smtClean="0"/>
              <a:t>International</a:t>
            </a:r>
            <a:r>
              <a:rPr lang="lv-LV" dirty="0" smtClean="0"/>
              <a:t> mācību centram  un </a:t>
            </a:r>
            <a:r>
              <a:rPr lang="lv-LV" dirty="0"/>
              <a:t>Erasmus Plus programmai </a:t>
            </a:r>
            <a:r>
              <a:rPr lang="lv-LV" dirty="0" smtClean="0"/>
              <a:t>par </a:t>
            </a:r>
            <a:r>
              <a:rPr lang="lv-LV" dirty="0"/>
              <a:t>doto iespēju</a:t>
            </a:r>
            <a:r>
              <a:rPr lang="lv-LV" dirty="0" smtClean="0"/>
              <a:t>!</a:t>
            </a:r>
          </a:p>
          <a:p>
            <a:pPr>
              <a:buNone/>
            </a:pPr>
            <a:r>
              <a:rPr lang="lv-LV" dirty="0" smtClean="0"/>
              <a:t> </a:t>
            </a:r>
            <a:r>
              <a:rPr lang="lv-LV" dirty="0"/>
              <a:t>Virzāmies uz priekšu!</a:t>
            </a:r>
          </a:p>
          <a:p>
            <a:endParaRPr lang="lv-LV" dirty="0"/>
          </a:p>
        </p:txBody>
      </p:sp>
      <p:pic>
        <p:nvPicPr>
          <p:cNvPr id="4" name="Picture 3" descr="D:\User files\Pictures\prague 2017\irena_inaras klat\IMG_20171119_15481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260648"/>
            <a:ext cx="2009775" cy="2680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D:\User files\Pictures\prague 2017\macibas_ITC TRANING_Special needs\DSCN078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3645024"/>
            <a:ext cx="1933575" cy="2760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http://viaa.gov.lv/files/news/23823/eu_flag_erasmus_vect_pos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980728"/>
            <a:ext cx="4869815" cy="1391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Kursu apraksts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5626968" cy="4493096"/>
          </a:xfrm>
        </p:spPr>
        <p:txBody>
          <a:bodyPr>
            <a:normAutofit fontScale="92500" lnSpcReduction="10000"/>
          </a:bodyPr>
          <a:lstStyle/>
          <a:p>
            <a:r>
              <a:rPr lang="lv-LV" dirty="0" smtClean="0"/>
              <a:t>Kursu nosaukums: 21.gadsimta prasmes pieaugušo izglītotājiem</a:t>
            </a:r>
          </a:p>
          <a:p>
            <a:r>
              <a:rPr lang="lv-LV" dirty="0" smtClean="0"/>
              <a:t>Kursu organizators: ITC </a:t>
            </a:r>
            <a:r>
              <a:rPr lang="lv-LV" dirty="0" err="1" smtClean="0"/>
              <a:t>International</a:t>
            </a:r>
            <a:r>
              <a:rPr lang="lv-LV" dirty="0" smtClean="0"/>
              <a:t>, Prāga</a:t>
            </a:r>
          </a:p>
          <a:p>
            <a:r>
              <a:rPr lang="lv-LV" dirty="0" err="1" smtClean="0"/>
              <a:t>Links</a:t>
            </a:r>
            <a:r>
              <a:rPr lang="lv-LV" dirty="0" smtClean="0"/>
              <a:t> uz mājas lapu un </a:t>
            </a:r>
            <a:r>
              <a:rPr lang="lv-LV" dirty="0" err="1" smtClean="0"/>
              <a:t>Facebook</a:t>
            </a:r>
            <a:r>
              <a:rPr lang="lv-LV" dirty="0" smtClean="0"/>
              <a:t> lapu: </a:t>
            </a:r>
          </a:p>
          <a:p>
            <a:r>
              <a:rPr lang="lv-LV" dirty="0" smtClean="0"/>
              <a:t>Nosūtošā organizācija: </a:t>
            </a:r>
            <a:r>
              <a:rPr lang="lv-LV" dirty="0" err="1" smtClean="0"/>
              <a:t>Vecmāmiņas.lv</a:t>
            </a:r>
            <a:endParaRPr lang="lv-LV" dirty="0" smtClean="0"/>
          </a:p>
          <a:p>
            <a:r>
              <a:rPr lang="lv-LV" dirty="0" smtClean="0"/>
              <a:t>Dalībniece : Irēna </a:t>
            </a:r>
            <a:r>
              <a:rPr lang="lv-LV" dirty="0" err="1"/>
              <a:t>C</a:t>
            </a:r>
            <a:r>
              <a:rPr lang="lv-LV" dirty="0" err="1" smtClean="0"/>
              <a:t>eijere</a:t>
            </a:r>
            <a:endParaRPr lang="lv-LV" dirty="0"/>
          </a:p>
        </p:txBody>
      </p:sp>
      <p:pic>
        <p:nvPicPr>
          <p:cNvPr id="4" name="Picture 3" descr="D:\User files\Pictures\prague 2017\jureta viena_atskaitei un majas lpp\IMG_20171121_12061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2924944"/>
            <a:ext cx="2306876" cy="3364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D:\User files\Pictures\prague 2017\macibas_ITC TRANING_Special needs\DSCN076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1124744"/>
            <a:ext cx="1962150" cy="147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Iespēja 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5194920" cy="3196952"/>
          </a:xfrm>
        </p:spPr>
        <p:txBody>
          <a:bodyPr>
            <a:normAutofit fontScale="62500" lnSpcReduction="20000"/>
          </a:bodyPr>
          <a:lstStyle/>
          <a:p>
            <a:r>
              <a:rPr lang="lv-LV" dirty="0"/>
              <a:t>Piedaloties Erasmus Plus KA 1 mobilitātes projektā „Virzāmies uz priekšu!”, man,  biedrības </a:t>
            </a:r>
            <a:r>
              <a:rPr lang="lv-LV" dirty="0" err="1"/>
              <a:t>Vecmāmiņas.lv</a:t>
            </a:r>
            <a:r>
              <a:rPr lang="lv-LV" dirty="0"/>
              <a:t> pārstāvei  IRĒNAI CEIJEREI, bija iespēja pavadīt nedēļu Čehijā, Prāgā, apgūstot kursu „21.gadsimta prasmes”, kas īpaši vērsts uz darbu ar pieaugušajiem izglītojamajiem</a:t>
            </a:r>
            <a:r>
              <a:rPr lang="lv-LV" dirty="0" smtClean="0"/>
              <a:t>.</a:t>
            </a:r>
          </a:p>
          <a:p>
            <a:endParaRPr lang="lv-LV" dirty="0"/>
          </a:p>
          <a:p>
            <a:r>
              <a:rPr lang="lv-LV" dirty="0" smtClean="0"/>
              <a:t>KURSU ORGANIZATORS: </a:t>
            </a:r>
          </a:p>
          <a:p>
            <a:r>
              <a:rPr lang="lv-LV" dirty="0" err="1" smtClean="0"/>
              <a:t>www.itc-international.eu</a:t>
            </a:r>
            <a:r>
              <a:rPr lang="lv-LV" dirty="0" smtClean="0"/>
              <a:t>/</a:t>
            </a:r>
            <a:r>
              <a:rPr lang="lv-LV" dirty="0" err="1" smtClean="0"/>
              <a:t>erasmusplus</a:t>
            </a:r>
            <a:endParaRPr lang="lv-LV" dirty="0"/>
          </a:p>
        </p:txBody>
      </p:sp>
      <p:pic>
        <p:nvPicPr>
          <p:cNvPr id="4" name="Picture 3" descr="D:\User files\Pictures\prague 2017\macibas_ITC TRANING_Special needs\23783829_1972555379658933_2604792492992564439_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3717032"/>
            <a:ext cx="3240360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D:\User files\Pictures\prague 2017\macibas_ITC TRANING_Special needs\DSCN078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908720"/>
            <a:ext cx="3003549" cy="225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 smtClean="0"/>
              <a:t>MĀCĪBAS – teorija un praktiskie uzdevumi</a:t>
            </a:r>
            <a:endParaRPr lang="lv-LV" dirty="0"/>
          </a:p>
        </p:txBody>
      </p:sp>
      <p:pic>
        <p:nvPicPr>
          <p:cNvPr id="4" name="Content Placeholder 3" descr="D:\User files\Pictures\prague 2017\macibas_ITC TRANING_Special needs\DSCN002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628800"/>
            <a:ext cx="33944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D:\User files\Pictures\prague 2017\macibas_ITC TRANING_Special needs\DSCN003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484784"/>
            <a:ext cx="2809875" cy="1757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D:\User files\Pictures\prague 2017\macibas_ITC TRANING_Special needs\DSCN010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3645024"/>
            <a:ext cx="3067050" cy="2299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DALĪBNIEKI NO CITĀM VALSTĪM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 smtClean="0"/>
              <a:t>Latvija</a:t>
            </a:r>
          </a:p>
          <a:p>
            <a:r>
              <a:rPr lang="lv-LV" dirty="0" smtClean="0"/>
              <a:t>Rumānija</a:t>
            </a:r>
          </a:p>
          <a:p>
            <a:r>
              <a:rPr lang="lv-LV" dirty="0" smtClean="0"/>
              <a:t>Slovēnija</a:t>
            </a:r>
          </a:p>
          <a:p>
            <a:r>
              <a:rPr lang="lv-LV" dirty="0" smtClean="0"/>
              <a:t>Bulgārija</a:t>
            </a:r>
          </a:p>
          <a:p>
            <a:r>
              <a:rPr lang="lv-LV" dirty="0" smtClean="0"/>
              <a:t>Itālija</a:t>
            </a:r>
          </a:p>
          <a:p>
            <a:r>
              <a:rPr lang="lv-LV" dirty="0" smtClean="0"/>
              <a:t>Čehija</a:t>
            </a:r>
            <a:endParaRPr lang="lv-LV" dirty="0"/>
          </a:p>
        </p:txBody>
      </p:sp>
      <p:pic>
        <p:nvPicPr>
          <p:cNvPr id="4" name="Picture 3" descr="D:\User files\Pictures\prague 2017\jureta viena_atskaitei un majas lpp\IMG_20171121_16201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268760"/>
            <a:ext cx="1590675" cy="2253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D:\User files\Pictures\prague 2017\jureta viena_atskaitei un majas lpp\IMG_20171121_16192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1484784"/>
            <a:ext cx="1428750" cy="1905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D:\User files\Pictures\prague 2017\macibas_ITC TRANING_Special needs\23799934_1972555362992268_6766444439780355250_o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3645024"/>
            <a:ext cx="3295650" cy="247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DARBS GRUPĀS</a:t>
            </a:r>
            <a:endParaRPr lang="lv-LV" dirty="0"/>
          </a:p>
        </p:txBody>
      </p:sp>
      <p:pic>
        <p:nvPicPr>
          <p:cNvPr id="4" name="Content Placeholder 3" descr="D:\User files\Pictures\prague 2017\jureta viena_atskaitei un majas lpp\IMG_20171121_10211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412776"/>
            <a:ext cx="3672407" cy="2808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D:\User files\Pictures\prague 2017\macibas_ITC TRANING_Special needs\23800202_1972554876325650_8898043404598728351_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556792"/>
            <a:ext cx="3411463" cy="2252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D:\User files\Pictures\prague 2017\macibas_ITC TRANING_Special needs\DSCN010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4077072"/>
            <a:ext cx="1728191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D:\User files\Pictures\prague 2017\macibas_ITC TRANING_Special needs\DSCN012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4509120"/>
            <a:ext cx="2266950" cy="159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Apgūtie MODUĻI</a:t>
            </a:r>
            <a:endParaRPr lang="lv-LV" dirty="0"/>
          </a:p>
        </p:txBody>
      </p:sp>
      <p:pic>
        <p:nvPicPr>
          <p:cNvPr id="4" name="Content Placeholder 3" descr="D:\User files\Pictures\prague 2017\jureta viena_atskaitei un majas lpp\IMG_20171121_12054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2276872"/>
            <a:ext cx="2530376" cy="3805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D:\User files\Pictures\prague 2017\macibas_ITC TRANING_Special needs\DSCN072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268760"/>
            <a:ext cx="252028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2411760" y="3487112"/>
            <a:ext cx="2304256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lv-LV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Apgūtie moduļi –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lv-LV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21.gadsimta prasmes un labās prakses piemēri;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lv-LV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Globālā vide un sociālā atbildība;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lv-LV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Uzņēmējdarbība un finanses; Vadības prasmes un pa</a:t>
            </a:r>
            <a:r>
              <a:rPr kumimoji="0" lang="lv-LV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š</a:t>
            </a:r>
            <a:r>
              <a:rPr kumimoji="0" lang="lv-LV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iniciatīva;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lv-LV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Starpkultūru prasmes un iemaņas;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lv-LV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Darbs ar cilvēkiem ar īpa</a:t>
            </a:r>
            <a:r>
              <a:rPr kumimoji="0" lang="lv-LV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š</a:t>
            </a:r>
            <a:r>
              <a:rPr kumimoji="0" lang="lv-LV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ām vajadzībām;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lv-LV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Kumunikācija un sadarbība;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lv-LV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Kritiskā domā</a:t>
            </a:r>
            <a:r>
              <a:rPr kumimoji="0" lang="lv-LV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š</a:t>
            </a:r>
            <a:r>
              <a:rPr kumimoji="0" lang="lv-LV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ana;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lv-LV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Pilsētvide un rado</a:t>
            </a:r>
            <a:r>
              <a:rPr kumimoji="0" lang="lv-LV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š</a:t>
            </a:r>
            <a:r>
              <a:rPr kumimoji="0" lang="lv-LV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ums.</a:t>
            </a:r>
            <a:endParaRPr kumimoji="0" lang="lv-LV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VIZĪTE PRĀGAS SKOLĀ</a:t>
            </a:r>
            <a:endParaRPr lang="lv-LV" dirty="0"/>
          </a:p>
        </p:txBody>
      </p:sp>
      <p:pic>
        <p:nvPicPr>
          <p:cNvPr id="4" name="Content Placeholder 3" descr="D:\User files\Pictures\prague 2017\jureta viena_atskaitei un majas lpp\DSCN0187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412776"/>
            <a:ext cx="3303201" cy="2409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D:\User files\Pictures\prague 2017\prague school- visit\izlase\DSCN016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556793"/>
            <a:ext cx="309634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D:\User files\Pictures\prague 2017\prague school- visit\izlase\DSCN018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3933056"/>
            <a:ext cx="3096344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D:\User files\Pictures\prague 2017\prague school- visit\izlase\DSCN024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63688" y="4005064"/>
            <a:ext cx="2800350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PRĀGAS APSKATES EKSKURSIJA</a:t>
            </a:r>
            <a:endParaRPr lang="lv-LV" dirty="0"/>
          </a:p>
        </p:txBody>
      </p:sp>
      <p:pic>
        <p:nvPicPr>
          <p:cNvPr id="4" name="Content Placeholder 3" descr="D:\User files\Pictures\prague 2017\jureta viena_atskaitei un majas lpp\IMG_20171120_15065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412776"/>
            <a:ext cx="299301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D:\User files\Pictures\prague 2017\jureta viena_atskaitei un majas lpp\IMG_20171120_15205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556792"/>
            <a:ext cx="2736304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D:\User files\Pictures\prague 2017\jureta viena_atskaitei un majas lpp\IMG_20171120_15203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3861048"/>
            <a:ext cx="1585532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D:\User files\Pictures\prague 2017\jureta viena_atskaitei un majas lpp\IMG_20171124_153734_2CS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7" y="3861049"/>
            <a:ext cx="252028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243</Words>
  <Application>Microsoft Office PowerPoint</Application>
  <PresentationFormat>On-screen Show (4:3)</PresentationFormat>
  <Paragraphs>44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Erasmus Plus KA projekts Nr. 2017 – 1 – LV01 - KA104 – 035223  VIRZĀMIES UZ PRIEKŠU!</vt:lpstr>
      <vt:lpstr>Kursu apraksts</vt:lpstr>
      <vt:lpstr>Iespēja </vt:lpstr>
      <vt:lpstr>MĀCĪBAS – teorija un praktiskie uzdevumi</vt:lpstr>
      <vt:lpstr>DALĪBNIEKI NO CITĀM VALSTĪM</vt:lpstr>
      <vt:lpstr>DARBS GRUPĀS</vt:lpstr>
      <vt:lpstr>Apgūtie MODUĻI</vt:lpstr>
      <vt:lpstr>VIZĪTE PRĀGAS SKOLĀ</vt:lpstr>
      <vt:lpstr>PRĀGAS APSKATES EKSKURSIJA</vt:lpstr>
      <vt:lpstr>BRĪVAIS LAIKS</vt:lpstr>
      <vt:lpstr>MĀCĪBU MATERIĀLI</vt:lpstr>
      <vt:lpstr>KURSU SERTIFIKĀTS UN EUROPASS DOKUMENTS</vt:lpstr>
      <vt:lpstr>Paldies  par atbalstu!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Erasmus Plus KA projekts Nr.  VIRZĀMIES UZ PRIEKŠU!</dc:title>
  <dc:creator>User</dc:creator>
  <cp:lastModifiedBy>User</cp:lastModifiedBy>
  <cp:revision>9</cp:revision>
  <dcterms:created xsi:type="dcterms:W3CDTF">2017-11-29T17:44:13Z</dcterms:created>
  <dcterms:modified xsi:type="dcterms:W3CDTF">2017-11-29T19:09:49Z</dcterms:modified>
</cp:coreProperties>
</file>